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etiak, Amber" userId="0a3fe6c6-d831-4cb8-aa8e-98b6604efa05" providerId="ADAL" clId="{D79C8DBA-38F9-4316-8150-15D72D105A73}"/>
    <pc:docChg chg="custSel modSld">
      <pc:chgData name="Tretiak, Amber" userId="0a3fe6c6-d831-4cb8-aa8e-98b6604efa05" providerId="ADAL" clId="{D79C8DBA-38F9-4316-8150-15D72D105A73}" dt="2022-11-07T20:44:21.131" v="2" actId="14100"/>
      <pc:docMkLst>
        <pc:docMk/>
      </pc:docMkLst>
      <pc:sldChg chg="delSp modSp mod">
        <pc:chgData name="Tretiak, Amber" userId="0a3fe6c6-d831-4cb8-aa8e-98b6604efa05" providerId="ADAL" clId="{D79C8DBA-38F9-4316-8150-15D72D105A73}" dt="2022-11-07T20:44:21.131" v="2" actId="14100"/>
        <pc:sldMkLst>
          <pc:docMk/>
          <pc:sldMk cId="4260406128" sldId="256"/>
        </pc:sldMkLst>
        <pc:spChg chg="mod">
          <ac:chgData name="Tretiak, Amber" userId="0a3fe6c6-d831-4cb8-aa8e-98b6604efa05" providerId="ADAL" clId="{D79C8DBA-38F9-4316-8150-15D72D105A73}" dt="2022-11-07T20:44:21.131" v="2" actId="14100"/>
          <ac:spMkLst>
            <pc:docMk/>
            <pc:sldMk cId="4260406128" sldId="256"/>
            <ac:spMk id="2" creationId="{5B1FDD0F-DB26-4268-A983-76BC53ED2991}"/>
          </ac:spMkLst>
        </pc:spChg>
        <pc:spChg chg="del">
          <ac:chgData name="Tretiak, Amber" userId="0a3fe6c6-d831-4cb8-aa8e-98b6604efa05" providerId="ADAL" clId="{D79C8DBA-38F9-4316-8150-15D72D105A73}" dt="2022-11-07T20:44:06.643" v="0" actId="21"/>
          <ac:spMkLst>
            <pc:docMk/>
            <pc:sldMk cId="4260406128" sldId="256"/>
            <ac:spMk id="3" creationId="{52049DFF-3133-4CE4-9819-04C7B9D95B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477C-32B1-45B1-8217-050FDCE81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5A31D-C424-42B9-A7F4-02CBF496F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32335-1DA9-4F47-90A0-52F9C536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9DDE5-D68D-4BB5-886F-0D4B8DB15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B66A5-FAF3-404F-9436-643E3696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D6ED3-5A68-456C-B926-BC161421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98D8E-7F62-45E0-8F18-C2C0051D5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35D99-ABEA-4EAE-A4F5-D06B0471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17458-E2C5-4FF4-A642-CE1627441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48AEF-0EE9-4D44-BE2B-4205C7DD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0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A884D-FC9C-4B71-B28A-E087EEB22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BCA3C-217D-41AA-B471-D67E136BB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AE7D3-A0CD-4B6F-B9A1-69D8D997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AAEDB-CED7-41FA-879D-896A915D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61128-BEB6-4F2A-B587-A2C8CB5F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458C2-7095-42B0-9F52-31E4C4356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51F6B-FCEE-4D0F-B330-D2B08D92C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21220-0B88-49A9-9AB9-D5F781B3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018C2-39F8-4046-9710-8D94975A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6973C-0A54-4308-A23D-E5D2963B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3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A1C3-1306-4E0A-B24C-47D6C0164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3370B-7AF8-4E16-B372-B42BA286F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E4642-7652-455C-B1D6-D2AC3859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7508-0734-4D28-9BB9-CAA4EF89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D51AC-C4B3-4194-B1E5-FB288795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3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0BB8-ECDE-4125-AE50-5CBB4F88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60A15-B2CC-40FB-9702-C75690114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0012E-A987-49DE-940D-55C91326D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B93EB-76AC-49F9-933A-30D20224E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4DFAC-CCF3-44FE-8105-6337D3CC9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AC167-484A-44DC-8EBF-2F2B172F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0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9208D-3F31-402F-AA1D-B0CA3D4B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AFF41-5AA8-4ABC-832B-4405E1632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ED8B4-0839-4E76-B53D-3C29EF41D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F7FC24-7CC8-4FCA-9677-449C7F155B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155C21-2D8C-4568-8A0A-D063BA2BB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830EE4-A73A-41F2-B0FC-E715BF499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C4D2A6-7707-4C28-9CB1-68CC618C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2528D3-E684-466D-8396-5E32C82F7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6CBF6-C25E-4208-8FD5-32FA16A8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2CB1FF-D4C8-4FAE-8201-81D9E24E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BA965-A879-412C-A878-40DC8490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E76E5-50D1-43DB-A836-CC4B411C2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4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90AD2-B341-4020-B3F7-D0F5A11E3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2AC673-E9A8-48CC-8732-9A605C60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95E57-7B76-4389-A3C3-2F72B58C2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1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3A4B4-326E-4117-BF4A-1829E537D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B2AA4-9447-4235-9205-7F0AC360E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8CB2B-456B-455B-A4A3-A81CE8D1B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DDDA8-FF09-4FC4-891D-7955071F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5F545-874D-4506-A095-9855CA87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B37F9-98C0-450C-BF64-DC7CB7B16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2D04-5889-49C1-9051-7028358D1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CAED67-C293-4EB2-A8EE-C256CED49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83B0D-C597-45A5-8EAA-5D704A4AC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965C-54C6-4CA7-BE84-38BFDB0D2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11BB7-A23D-416B-A634-79787EA1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A66F9-EFB2-446E-AA75-31BD7687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0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65AE42-0608-4F21-932B-9F242927B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B6E63-90E5-45B4-BB81-B9F2E0E02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2478E-D39D-4DB1-ABC7-1C30C80B5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F1997-03E5-407D-9F00-89BB6FB78605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76C48-8C65-405E-9D69-384234B62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CE8BA-8CDE-41EA-AE11-34BE05F94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5BFA3-B12D-4361-B27A-FEDC761F0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3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DD0F-DB26-4268-A983-76BC53ED2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2932" y="1122363"/>
            <a:ext cx="5915610" cy="2387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AFE8A62F-299E-4F27-A4E6-814186E10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933" y="1122363"/>
            <a:ext cx="5915609" cy="39258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5A78E5A-B9C3-4EB5-95AF-30F753DD8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55" y="3060441"/>
            <a:ext cx="2407297" cy="49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406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Tretiak, Amber</dc:creator>
  <cp:lastModifiedBy>Tretiak, Amber</cp:lastModifiedBy>
  <cp:revision>1</cp:revision>
  <dcterms:created xsi:type="dcterms:W3CDTF">2022-11-07T20:39:32Z</dcterms:created>
  <dcterms:modified xsi:type="dcterms:W3CDTF">2022-11-07T20:44:23Z</dcterms:modified>
</cp:coreProperties>
</file>